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4" r:id="rId4"/>
    <p:sldId id="272" r:id="rId5"/>
    <p:sldId id="273" r:id="rId6"/>
    <p:sldId id="265" r:id="rId7"/>
    <p:sldId id="267" r:id="rId8"/>
    <p:sldId id="271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72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08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20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6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90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01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2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90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11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21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18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3A419-4B91-44CB-BE2F-55E095DF4D61}" type="datetimeFigureOut">
              <a:rPr lang="sv-SE" smtClean="0"/>
              <a:t>2018-09-11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5A1F-B89F-4888-AEDE-9E90E6973D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58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ddevallahk.se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ddevallahk.s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uddevallahk.se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r="-10"/>
          <a:stretch/>
        </p:blipFill>
        <p:spPr>
          <a:xfrm>
            <a:off x="0" y="0"/>
            <a:ext cx="12375472" cy="6858000"/>
          </a:xfrm>
          <a:prstGeom prst="rect">
            <a:avLst/>
          </a:prstGeom>
        </p:spPr>
      </p:pic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5877272"/>
            <a:ext cx="12375472" cy="980728"/>
          </a:xfrm>
        </p:spPr>
        <p:txBody>
          <a:bodyPr>
            <a:normAutofit/>
          </a:bodyPr>
          <a:lstStyle/>
          <a:p>
            <a:r>
              <a:rPr lang="sv-SE" altLang="sv-SE" sz="4400" b="1" i="1" dirty="0">
                <a:solidFill>
                  <a:schemeClr val="bg1"/>
                </a:solidFill>
              </a:rPr>
              <a:t>Uddevalla </a:t>
            </a:r>
            <a:r>
              <a:rPr lang="sv-SE" altLang="sv-SE" sz="4400" b="1" i="1" dirty="0" err="1">
                <a:solidFill>
                  <a:schemeClr val="bg1"/>
                </a:solidFill>
              </a:rPr>
              <a:t>Handbollklubb</a:t>
            </a:r>
            <a:r>
              <a:rPr lang="sv-SE" altLang="sv-SE" sz="4400" b="1" i="1" dirty="0">
                <a:solidFill>
                  <a:schemeClr val="bg1"/>
                </a:solidFill>
              </a:rPr>
              <a:t> 2018-2019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12375472" cy="1484314"/>
          </a:xfrm>
        </p:spPr>
        <p:txBody>
          <a:bodyPr anchor="ctr">
            <a:normAutofit/>
          </a:bodyPr>
          <a:lstStyle/>
          <a:p>
            <a:r>
              <a:rPr lang="sv-SE" altLang="sv-SE" sz="9600" b="1" dirty="0">
                <a:solidFill>
                  <a:schemeClr val="bg1"/>
                </a:solidFill>
              </a:rPr>
              <a:t>SPONSORPAKET</a:t>
            </a:r>
          </a:p>
        </p:txBody>
      </p:sp>
    </p:spTree>
    <p:extLst>
      <p:ext uri="{BB962C8B-B14F-4D97-AF65-F5344CB8AC3E}">
        <p14:creationId xmlns:p14="http://schemas.microsoft.com/office/powerpoint/2010/main" val="30414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Inledning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182395" cy="4836432"/>
          </a:xfrm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Uddevalla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Handbollklubb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(UHK) är en klassisk handbollsklubb från Uddevalla med smeknamnet "Klubba" bildad redan 18 oktober 1942 och var under flera perioder fram till nedläggningen 2009 </a:t>
            </a:r>
            <a:r>
              <a:rPr lang="sv-SE" i="1" u="sng" dirty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handbollsföreningen i Uddevalla. Under 2017 återuppstod dock föreningen med hjälp av ett fåtal eldsjälar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UHK herrlag spelar säsongen 2018-2019 i division 3 västsvenska norra. Detta efter att ha vunnit division 4 utan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poängtapp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direkt efter återstarten. Vi har startat upp ett handbollslekis och planerar även att starta upp ett F09 ungdomslag under den kommande säsongen.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Med stor ödmjukhet ber vi er om support att fortsätta utvecklas, </a:t>
            </a:r>
            <a:r>
              <a:rPr lang="sv-SE" b="1" i="1" dirty="0">
                <a:latin typeface="Arial" panose="020B0604020202020204" pitchFamily="34" charset="0"/>
                <a:cs typeface="Arial" panose="020B0604020202020204" pitchFamily="34" charset="0"/>
              </a:rPr>
              <a:t>att vara en i vårt lag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Följande tre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grundmöjligheter erbjuds (även andra alternativ kan diskuteras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2" descr="Uddevalla Handbollklubbs foto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r="13635" b="2982"/>
          <a:stretch/>
        </p:blipFill>
        <p:spPr bwMode="auto">
          <a:xfrm>
            <a:off x="10868298" y="200993"/>
            <a:ext cx="1079862" cy="14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3483" b="17949"/>
          <a:stretch/>
        </p:blipFill>
        <p:spPr>
          <a:xfrm>
            <a:off x="8429897" y="1825625"/>
            <a:ext cx="3518263" cy="2143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315" y="4040776"/>
            <a:ext cx="3495042" cy="26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2017-klubben </a:t>
            </a:r>
            <a: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  <a:t>(kostnad 2017 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kr)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93229" y="1978072"/>
            <a:ext cx="5775960" cy="4091802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2017-klubben är en hommage till året vi gjorde vår återstart.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Ettårs-medlemskap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 klubben berättigar till:</a:t>
            </a:r>
          </a:p>
          <a:p>
            <a:pPr lvl="0">
              <a:lnSpc>
                <a:spcPct val="12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Plats på vår ”2017-klubben” vepa som exponeras vid varje hemmamatch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Exponering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på vår hemsida: </a:t>
            </a:r>
            <a:r>
              <a:rPr lang="sv-SE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www.uddevallahk.se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samt sociala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medier som medlem i ”2017-klubben”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2" descr="Uddevalla Handbollklubbs foto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r="13635" b="2982"/>
          <a:stretch/>
        </p:blipFill>
        <p:spPr bwMode="auto">
          <a:xfrm>
            <a:off x="10868298" y="200993"/>
            <a:ext cx="1079862" cy="14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Uddevalla Handbollklubbs foto.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r="13635" b="2982"/>
          <a:stretch/>
        </p:blipFill>
        <p:spPr bwMode="auto">
          <a:xfrm>
            <a:off x="1410789" y="1951946"/>
            <a:ext cx="2664822" cy="36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Down Ribbon 2"/>
          <p:cNvSpPr/>
          <p:nvPr/>
        </p:nvSpPr>
        <p:spPr>
          <a:xfrm>
            <a:off x="1162594" y="5372044"/>
            <a:ext cx="3161211" cy="697829"/>
          </a:xfrm>
          <a:prstGeom prst="ellipseRibbon">
            <a:avLst>
              <a:gd name="adj1" fmla="val 44672"/>
              <a:gd name="adj2" fmla="val 73141"/>
              <a:gd name="adj3" fmla="val 12500"/>
            </a:avLst>
          </a:prstGeom>
          <a:solidFill>
            <a:srgbClr val="C31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/>
              <a:t>2017-klubben</a:t>
            </a:r>
          </a:p>
        </p:txBody>
      </p:sp>
    </p:spTree>
    <p:extLst>
      <p:ext uri="{BB962C8B-B14F-4D97-AF65-F5344CB8AC3E}">
        <p14:creationId xmlns:p14="http://schemas.microsoft.com/office/powerpoint/2010/main" val="47334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Matchbollssponsor (kostnad 5.000 kr)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02233" y="2073869"/>
            <a:ext cx="5775960" cy="4091802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Medlem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 2017-klubben 1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</a:p>
          <a:p>
            <a:pPr lvl="0">
              <a:lnSpc>
                <a:spcPct val="11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Matchbollssponsor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– ”Matchbollen sponsras av” i samband med utvald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match i programbladet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Matchbollssponsor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– Exponering på vår hemsida: </a:t>
            </a:r>
            <a:r>
              <a:rPr lang="sv-SE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www.uddevallahk.se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, samt sociala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medier</a:t>
            </a:r>
          </a:p>
        </p:txBody>
      </p:sp>
      <p:pic>
        <p:nvPicPr>
          <p:cNvPr id="7" name="Picture 22" descr="Uddevalla Handbollklubbs foto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r="13635" b="2982"/>
          <a:stretch/>
        </p:blipFill>
        <p:spPr bwMode="auto">
          <a:xfrm>
            <a:off x="10868298" y="200993"/>
            <a:ext cx="1079862" cy="14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resultat fÃ¶r matchboll handbo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2885243"/>
            <a:ext cx="3412944" cy="30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Matchbollssponsor (kostnad 5.000 kr)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2" descr="Uddevalla Handbollklubbs foto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r="13635" b="2982"/>
          <a:stretch/>
        </p:blipFill>
        <p:spPr bwMode="auto">
          <a:xfrm>
            <a:off x="10868298" y="200993"/>
            <a:ext cx="1079862" cy="14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58789" y="3097814"/>
            <a:ext cx="7367451" cy="28275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58789" y="2212002"/>
            <a:ext cx="7367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Hemmamatcher 2018-2019</a:t>
            </a:r>
            <a:endParaRPr lang="sv-SE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Bildresultat fÃ¶r matchboll handbo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2885243"/>
            <a:ext cx="3412944" cy="30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99020" y="3317497"/>
            <a:ext cx="559769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Brandt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3460" y="4005474"/>
            <a:ext cx="965329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Brandservice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0976" y="3769776"/>
            <a:ext cx="2077813" cy="246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Stora Hotellet Bryggan Fjällbacka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8645" y="4251695"/>
            <a:ext cx="760144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Fyrstad El</a:t>
            </a:r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88304" y="4624251"/>
            <a:ext cx="75598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Huvudsponsor (enl. prislista/min 2 år)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ddevalla Handbollklubbs foto.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31495" r="14992" b="16271"/>
          <a:stretch/>
        </p:blipFill>
        <p:spPr bwMode="auto">
          <a:xfrm>
            <a:off x="838200" y="2417806"/>
            <a:ext cx="5013960" cy="339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75960" cy="492351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Som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huvudsponsor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erhåller ni samtliga möjligheter föreningen har att erbjuda:</a:t>
            </a:r>
          </a:p>
          <a:p>
            <a:pPr lvl="0">
              <a:lnSpc>
                <a:spcPct val="12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Medlem i 2017-klubben under avtalstiden</a:t>
            </a:r>
          </a:p>
          <a:p>
            <a:pPr lvl="0">
              <a:lnSpc>
                <a:spcPct val="11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Matchbollssponsor – ”Matchbollen sponsras av” i samband med utvald match i programbladet</a:t>
            </a:r>
          </a:p>
          <a:p>
            <a:pPr lvl="0">
              <a:lnSpc>
                <a:spcPct val="12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Huvudsponsor – Exponering på vår hemsida: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www.uddevallahk.se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, samt sociala medier</a:t>
            </a:r>
            <a:endParaRPr lang="sv-SE" strike="sngStrik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Plats på matchställ (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tryckkostnad tillkommer)</a:t>
            </a:r>
          </a:p>
          <a:p>
            <a:pPr lvl="1">
              <a:lnSpc>
                <a:spcPct val="12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Framsida		min. 20.000 kr/år</a:t>
            </a:r>
          </a:p>
          <a:p>
            <a:pPr lvl="1">
              <a:lnSpc>
                <a:spcPct val="12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Rygg		min. 15.000 kr/år</a:t>
            </a:r>
          </a:p>
          <a:p>
            <a:pPr lvl="1">
              <a:lnSpc>
                <a:spcPct val="12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Shorts/Tröjärm		 min.  7.500 kr/år</a:t>
            </a:r>
          </a:p>
          <a:p>
            <a:pPr lvl="0">
              <a:lnSpc>
                <a:spcPct val="12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Lagbild med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sponsorvepa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med samtliga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Huvudsponsorer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2018-2019 framför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laget som pushas på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hemsida samt sociala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medier inför varje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hemmamatch (delkostnad för sponsorvepa tillkommer)</a:t>
            </a:r>
          </a:p>
          <a:p>
            <a:pPr lvl="0">
              <a:lnSpc>
                <a:spcPct val="12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Möjlighet för er att själva att ytterligare exponera ert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varumärke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samband med utvald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match som matchbollssponsor</a:t>
            </a:r>
          </a:p>
        </p:txBody>
      </p:sp>
      <p:pic>
        <p:nvPicPr>
          <p:cNvPr id="5" name="Picture 22" descr="Uddevalla Handbollklubbs foto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r="13635" b="2982"/>
          <a:stretch/>
        </p:blipFill>
        <p:spPr bwMode="auto">
          <a:xfrm>
            <a:off x="10868298" y="200993"/>
            <a:ext cx="1079862" cy="14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Ribbon 6"/>
          <p:cNvSpPr/>
          <p:nvPr/>
        </p:nvSpPr>
        <p:spPr>
          <a:xfrm>
            <a:off x="905691" y="5050972"/>
            <a:ext cx="5016138" cy="757104"/>
          </a:xfrm>
          <a:prstGeom prst="ribbon">
            <a:avLst>
              <a:gd name="adj1" fmla="val 16667"/>
              <a:gd name="adj2" fmla="val 72222"/>
            </a:avLst>
          </a:prstGeom>
          <a:solidFill>
            <a:srgbClr val="C31D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5163518"/>
            <a:ext cx="625929" cy="644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3" y="5503816"/>
            <a:ext cx="1572090" cy="235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49" y="5221373"/>
            <a:ext cx="1626384" cy="267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12" y="5254939"/>
            <a:ext cx="512533" cy="5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5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Dessutom…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Personlig </a:t>
            </a:r>
            <a: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  <a:t>sponsor 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(min 500 kr/person)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28360" y="1982379"/>
            <a:ext cx="5775960" cy="435133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Som personlig sponsor erhåller ni ett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stödmedlemsskap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(värde 300 kr) på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ett år. Under denna tid exponeras ni på vår hemsida som personlig sponsor och erhåller årskort (värde 550 kr) till våra hemmamatcher (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entren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inkluderar ej kaffe och kaka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UHK T-shirt ingår (värde 100 kr) 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2" descr="Uddevalla Handbollklubbs foto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r="13635" b="2982"/>
          <a:stretch/>
        </p:blipFill>
        <p:spPr bwMode="auto">
          <a:xfrm>
            <a:off x="10868298" y="200993"/>
            <a:ext cx="1079862" cy="14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Uddevalla Handbollklubbs foto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" y="198237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r="-10"/>
          <a:stretch/>
        </p:blipFill>
        <p:spPr>
          <a:xfrm>
            <a:off x="0" y="0"/>
            <a:ext cx="12375472" cy="6858000"/>
          </a:xfrm>
          <a:prstGeom prst="rect">
            <a:avLst/>
          </a:prstGeom>
        </p:spPr>
      </p:pic>
      <p:pic>
        <p:nvPicPr>
          <p:cNvPr id="10242" name="Picture 2" descr="Uddevalla Handbollklubbs foto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13932"/>
            <a:ext cx="3406775" cy="2349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Uddevalla Handbollklubbs foto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670" y="313932"/>
            <a:ext cx="3436555" cy="2527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162" y="2891442"/>
            <a:ext cx="2809874" cy="3799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670" y="3082834"/>
            <a:ext cx="3436555" cy="3440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3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353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SPONSORPAKET</vt:lpstr>
      <vt:lpstr>Inledning</vt:lpstr>
      <vt:lpstr>1. 2017-klubben (kostnad 2017 kr)</vt:lpstr>
      <vt:lpstr>2. Matchbollssponsor (kostnad 5.000 kr)</vt:lpstr>
      <vt:lpstr>2. Matchbollssponsor (kostnad 5.000 kr)</vt:lpstr>
      <vt:lpstr>3. Huvudsponsor (enl. prislista/min 2 år)</vt:lpstr>
      <vt:lpstr>Dessutom… Personlig sponsor (min 500 kr/person)</vt:lpstr>
      <vt:lpstr>PowerPoint Presentation</vt:lpstr>
    </vt:vector>
  </TitlesOfParts>
  <Company>Nevs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Almqvist, Magnus</dc:creator>
  <cp:lastModifiedBy>Almqvist, Magnus</cp:lastModifiedBy>
  <cp:revision>24</cp:revision>
  <dcterms:created xsi:type="dcterms:W3CDTF">2018-06-30T12:26:55Z</dcterms:created>
  <dcterms:modified xsi:type="dcterms:W3CDTF">2018-09-11T12:44:08Z</dcterms:modified>
</cp:coreProperties>
</file>