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70" r:id="rId3"/>
    <p:sldId id="274" r:id="rId4"/>
    <p:sldId id="272" r:id="rId5"/>
    <p:sldId id="273" r:id="rId6"/>
    <p:sldId id="265" r:id="rId7"/>
    <p:sldId id="267" r:id="rId8"/>
    <p:sldId id="271" r:id="rId9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31D0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8" d="100"/>
          <a:sy n="88" d="100"/>
        </p:scale>
        <p:origin x="494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43A419-4B91-44CB-BE2F-55E095DF4D61}" type="datetimeFigureOut">
              <a:rPr lang="sv-SE" smtClean="0"/>
              <a:t>2018-09-11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B25A1F-B89F-4888-AEDE-9E90E6973D3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167220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43A419-4B91-44CB-BE2F-55E095DF4D61}" type="datetimeFigureOut">
              <a:rPr lang="sv-SE" smtClean="0"/>
              <a:t>2018-09-11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B25A1F-B89F-4888-AEDE-9E90E6973D3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9070816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43A419-4B91-44CB-BE2F-55E095DF4D61}" type="datetimeFigureOut">
              <a:rPr lang="sv-SE" smtClean="0"/>
              <a:t>2018-09-11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B25A1F-B89F-4888-AEDE-9E90E6973D3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6402084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43A419-4B91-44CB-BE2F-55E095DF4D61}" type="datetimeFigureOut">
              <a:rPr lang="sv-SE" smtClean="0"/>
              <a:t>2018-09-11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B25A1F-B89F-4888-AEDE-9E90E6973D3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450641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43A419-4B91-44CB-BE2F-55E095DF4D61}" type="datetimeFigureOut">
              <a:rPr lang="sv-SE" smtClean="0"/>
              <a:t>2018-09-11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B25A1F-B89F-4888-AEDE-9E90E6973D3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5859006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43A419-4B91-44CB-BE2F-55E095DF4D61}" type="datetimeFigureOut">
              <a:rPr lang="sv-SE" smtClean="0"/>
              <a:t>2018-09-11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B25A1F-B89F-4888-AEDE-9E90E6973D3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690155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43A419-4B91-44CB-BE2F-55E095DF4D61}" type="datetimeFigureOut">
              <a:rPr lang="sv-SE" smtClean="0"/>
              <a:t>2018-09-11</a:t>
            </a:fld>
            <a:endParaRPr lang="sv-S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B25A1F-B89F-4888-AEDE-9E90E6973D3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702729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43A419-4B91-44CB-BE2F-55E095DF4D61}" type="datetimeFigureOut">
              <a:rPr lang="sv-SE" smtClean="0"/>
              <a:t>2018-09-11</a:t>
            </a:fld>
            <a:endParaRPr lang="sv-S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B25A1F-B89F-4888-AEDE-9E90E6973D3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639002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43A419-4B91-44CB-BE2F-55E095DF4D61}" type="datetimeFigureOut">
              <a:rPr lang="sv-SE" smtClean="0"/>
              <a:t>2018-09-11</a:t>
            </a:fld>
            <a:endParaRPr lang="sv-S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B25A1F-B89F-4888-AEDE-9E90E6973D3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211156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43A419-4B91-44CB-BE2F-55E095DF4D61}" type="datetimeFigureOut">
              <a:rPr lang="sv-SE" smtClean="0"/>
              <a:t>2018-09-11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B25A1F-B89F-4888-AEDE-9E90E6973D3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162118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43A419-4B91-44CB-BE2F-55E095DF4D61}" type="datetimeFigureOut">
              <a:rPr lang="sv-SE" smtClean="0"/>
              <a:t>2018-09-11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B25A1F-B89F-4888-AEDE-9E90E6973D3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6131815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43A419-4B91-44CB-BE2F-55E095DF4D61}" type="datetimeFigureOut">
              <a:rPr lang="sv-SE" smtClean="0"/>
              <a:t>2018-09-11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B25A1F-B89F-4888-AEDE-9E90E6973D3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445866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://www.uddevallahk.se/" TargetMode="Externa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://www.uddevallahk.se/" TargetMode="Externa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hyperlink" Target="http://www.uddevallahk.se/" TargetMode="External"/><Relationship Id="rId7" Type="http://schemas.openxmlformats.org/officeDocument/2006/relationships/image" Target="../media/image10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4" r="-10"/>
          <a:stretch/>
        </p:blipFill>
        <p:spPr>
          <a:xfrm>
            <a:off x="0" y="0"/>
            <a:ext cx="12375472" cy="6858000"/>
          </a:xfrm>
          <a:prstGeom prst="rect">
            <a:avLst/>
          </a:prstGeom>
        </p:spPr>
      </p:pic>
      <p:sp>
        <p:nvSpPr>
          <p:cNvPr id="2057" name="Rectangle 9"/>
          <p:cNvSpPr>
            <a:spLocks noGrp="1" noChangeArrowheads="1"/>
          </p:cNvSpPr>
          <p:nvPr>
            <p:ph type="subTitle" idx="1"/>
          </p:nvPr>
        </p:nvSpPr>
        <p:spPr>
          <a:xfrm>
            <a:off x="0" y="5877272"/>
            <a:ext cx="12375472" cy="980728"/>
          </a:xfrm>
        </p:spPr>
        <p:txBody>
          <a:bodyPr>
            <a:normAutofit/>
          </a:bodyPr>
          <a:lstStyle/>
          <a:p>
            <a:r>
              <a:rPr lang="sv-SE" altLang="sv-SE" sz="4400" b="1" i="1" dirty="0">
                <a:solidFill>
                  <a:schemeClr val="bg1"/>
                </a:solidFill>
              </a:rPr>
              <a:t>Uddevalla </a:t>
            </a:r>
            <a:r>
              <a:rPr lang="sv-SE" altLang="sv-SE" sz="4400" b="1" i="1" dirty="0" err="1">
                <a:solidFill>
                  <a:schemeClr val="bg1"/>
                </a:solidFill>
              </a:rPr>
              <a:t>Handbollklubb</a:t>
            </a:r>
            <a:r>
              <a:rPr lang="sv-SE" altLang="sv-SE" sz="4400" b="1" i="1" dirty="0">
                <a:solidFill>
                  <a:schemeClr val="bg1"/>
                </a:solidFill>
              </a:rPr>
              <a:t> 2018-2019</a:t>
            </a:r>
          </a:p>
        </p:txBody>
      </p:sp>
      <p:sp>
        <p:nvSpPr>
          <p:cNvPr id="2056" name="Rectangle 8"/>
          <p:cNvSpPr>
            <a:spLocks noGrp="1" noChangeArrowheads="1"/>
          </p:cNvSpPr>
          <p:nvPr>
            <p:ph type="ctrTitle"/>
          </p:nvPr>
        </p:nvSpPr>
        <p:spPr>
          <a:xfrm>
            <a:off x="0" y="1"/>
            <a:ext cx="12375472" cy="1484314"/>
          </a:xfrm>
        </p:spPr>
        <p:txBody>
          <a:bodyPr anchor="ctr">
            <a:normAutofit/>
          </a:bodyPr>
          <a:lstStyle/>
          <a:p>
            <a:r>
              <a:rPr lang="sv-SE" altLang="sv-SE" sz="9600" b="1" dirty="0">
                <a:solidFill>
                  <a:schemeClr val="bg1"/>
                </a:solidFill>
              </a:rPr>
              <a:t>SPONSORPAKET</a:t>
            </a:r>
          </a:p>
        </p:txBody>
      </p:sp>
    </p:spTree>
    <p:extLst>
      <p:ext uri="{BB962C8B-B14F-4D97-AF65-F5344CB8AC3E}">
        <p14:creationId xmlns:p14="http://schemas.microsoft.com/office/powerpoint/2010/main" val="3041454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Inledning</a:t>
            </a:r>
            <a:endParaRPr lang="sv-SE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1825625"/>
            <a:ext cx="7182395" cy="4836432"/>
          </a:xfrm>
        </p:spPr>
        <p:txBody>
          <a:bodyPr anchor="ctr">
            <a:normAutofit fontScale="62500" lnSpcReduction="20000"/>
          </a:bodyPr>
          <a:lstStyle/>
          <a:p>
            <a:pPr>
              <a:lnSpc>
                <a:spcPct val="120000"/>
              </a:lnSpc>
              <a:spcBef>
                <a:spcPts val="1200"/>
              </a:spcBef>
            </a:pPr>
            <a:r>
              <a:rPr lang="sv-SE" dirty="0">
                <a:latin typeface="Arial" panose="020B0604020202020204" pitchFamily="34" charset="0"/>
                <a:cs typeface="Arial" panose="020B0604020202020204" pitchFamily="34" charset="0"/>
              </a:rPr>
              <a:t>Uddevalla </a:t>
            </a:r>
            <a:r>
              <a:rPr lang="sv-SE" dirty="0" err="1">
                <a:latin typeface="Arial" panose="020B0604020202020204" pitchFamily="34" charset="0"/>
                <a:cs typeface="Arial" panose="020B0604020202020204" pitchFamily="34" charset="0"/>
              </a:rPr>
              <a:t>Handbollklubb</a:t>
            </a:r>
            <a:r>
              <a:rPr lang="sv-SE" dirty="0">
                <a:latin typeface="Arial" panose="020B0604020202020204" pitchFamily="34" charset="0"/>
                <a:cs typeface="Arial" panose="020B0604020202020204" pitchFamily="34" charset="0"/>
              </a:rPr>
              <a:t> (UHK) är en klassisk handbollsklubb från Uddevalla med smeknamnet "Klubba" bildad redan 18 oktober 1942 och var under flera perioder fram till nedläggningen 2009 </a:t>
            </a:r>
            <a:r>
              <a:rPr lang="sv-SE" i="1" u="sng" dirty="0">
                <a:latin typeface="Arial" panose="020B0604020202020204" pitchFamily="34" charset="0"/>
                <a:cs typeface="Arial" panose="020B0604020202020204" pitchFamily="34" charset="0"/>
              </a:rPr>
              <a:t>DEN</a:t>
            </a:r>
            <a:r>
              <a:rPr lang="sv-SE" dirty="0">
                <a:latin typeface="Arial" panose="020B0604020202020204" pitchFamily="34" charset="0"/>
                <a:cs typeface="Arial" panose="020B0604020202020204" pitchFamily="34" charset="0"/>
              </a:rPr>
              <a:t> handbollsföreningen i Uddevalla. Under 2017 återuppstod dock föreningen med hjälp av ett fåtal eldsjälar </a:t>
            </a:r>
          </a:p>
          <a:p>
            <a:pPr>
              <a:lnSpc>
                <a:spcPct val="120000"/>
              </a:lnSpc>
              <a:spcBef>
                <a:spcPts val="1200"/>
              </a:spcBef>
            </a:pPr>
            <a:r>
              <a:rPr lang="sv-SE" dirty="0">
                <a:latin typeface="Arial" panose="020B0604020202020204" pitchFamily="34" charset="0"/>
                <a:cs typeface="Arial" panose="020B0604020202020204" pitchFamily="34" charset="0"/>
              </a:rPr>
              <a:t>UHK herrlag spelar säsongen 2018-2019 i division 3 västsvenska norra. Detta efter att ha vunnit division 4 utan </a:t>
            </a:r>
            <a:r>
              <a:rPr lang="sv-SE" dirty="0" err="1">
                <a:latin typeface="Arial" panose="020B0604020202020204" pitchFamily="34" charset="0"/>
                <a:cs typeface="Arial" panose="020B0604020202020204" pitchFamily="34" charset="0"/>
              </a:rPr>
              <a:t>poängtapp</a:t>
            </a:r>
            <a:r>
              <a:rPr lang="sv-SE" dirty="0">
                <a:latin typeface="Arial" panose="020B0604020202020204" pitchFamily="34" charset="0"/>
                <a:cs typeface="Arial" panose="020B0604020202020204" pitchFamily="34" charset="0"/>
              </a:rPr>
              <a:t> direkt efter återstarten. Vi har startat upp ett handbollslekis och planerar även att starta upp ett F09 ungdomslag under den kommande säsongen.</a:t>
            </a:r>
          </a:p>
          <a:p>
            <a:pPr>
              <a:lnSpc>
                <a:spcPct val="120000"/>
              </a:lnSpc>
              <a:spcBef>
                <a:spcPts val="1200"/>
              </a:spcBef>
            </a:pPr>
            <a:r>
              <a:rPr lang="sv-SE" dirty="0">
                <a:latin typeface="Arial" panose="020B0604020202020204" pitchFamily="34" charset="0"/>
                <a:cs typeface="Arial" panose="020B0604020202020204" pitchFamily="34" charset="0"/>
              </a:rPr>
              <a:t>Med stor ödmjukhet ber vi er om support att fortsätta utvecklas, </a:t>
            </a:r>
            <a:r>
              <a:rPr lang="sv-SE" b="1" i="1" dirty="0">
                <a:latin typeface="Arial" panose="020B0604020202020204" pitchFamily="34" charset="0"/>
                <a:cs typeface="Arial" panose="020B0604020202020204" pitchFamily="34" charset="0"/>
              </a:rPr>
              <a:t>att vara en i vårt lag</a:t>
            </a:r>
            <a:r>
              <a:rPr lang="sv-SE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sv-SE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20000"/>
              </a:lnSpc>
              <a:spcBef>
                <a:spcPts val="1200"/>
              </a:spcBef>
            </a:pPr>
            <a:r>
              <a:rPr lang="sv-SE" dirty="0" smtClean="0">
                <a:latin typeface="Arial" panose="020B0604020202020204" pitchFamily="34" charset="0"/>
                <a:cs typeface="Arial" panose="020B0604020202020204" pitchFamily="34" charset="0"/>
              </a:rPr>
              <a:t>Följande tre </a:t>
            </a:r>
            <a:r>
              <a:rPr lang="sv-SE" dirty="0">
                <a:latin typeface="Arial" panose="020B0604020202020204" pitchFamily="34" charset="0"/>
                <a:cs typeface="Arial" panose="020B0604020202020204" pitchFamily="34" charset="0"/>
              </a:rPr>
              <a:t>grundmöjligheter erbjuds (även andra alternativ kan diskuteras</a:t>
            </a:r>
            <a:r>
              <a:rPr lang="sv-SE" dirty="0" smtClean="0">
                <a:latin typeface="Arial" panose="020B0604020202020204" pitchFamily="34" charset="0"/>
                <a:cs typeface="Arial" panose="020B0604020202020204" pitchFamily="34" charset="0"/>
              </a:rPr>
              <a:t>):</a:t>
            </a:r>
            <a:endParaRPr lang="sv-S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22" descr="Uddevalla Handbollklubbs foto.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82" r="13635" b="2982"/>
          <a:stretch/>
        </p:blipFill>
        <p:spPr bwMode="auto">
          <a:xfrm>
            <a:off x="10868298" y="200993"/>
            <a:ext cx="1079862" cy="14635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/>
          <a:srcRect t="23483" b="17949"/>
          <a:stretch/>
        </p:blipFill>
        <p:spPr>
          <a:xfrm>
            <a:off x="8429897" y="1825625"/>
            <a:ext cx="3518263" cy="214316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47315" y="4040776"/>
            <a:ext cx="3495042" cy="26212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80232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 sz="4000" b="1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sv-SE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2017-klubben </a:t>
            </a:r>
            <a:r>
              <a:rPr lang="sv-SE" sz="4000" b="1" dirty="0">
                <a:latin typeface="Arial" panose="020B0604020202020204" pitchFamily="34" charset="0"/>
                <a:cs typeface="Arial" panose="020B0604020202020204" pitchFamily="34" charset="0"/>
              </a:rPr>
              <a:t>(kostnad 2017 </a:t>
            </a:r>
            <a:r>
              <a:rPr lang="sv-SE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kr)</a:t>
            </a:r>
            <a:endParaRPr lang="sv-SE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>
          <a:xfrm>
            <a:off x="5693229" y="1978072"/>
            <a:ext cx="5775960" cy="4091802"/>
          </a:xfrm>
        </p:spPr>
        <p:txBody>
          <a:bodyPr anchor="ctr">
            <a:normAutofit fontScale="85000" lnSpcReduction="10000"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sv-SE" dirty="0">
                <a:latin typeface="Arial" panose="020B0604020202020204" pitchFamily="34" charset="0"/>
                <a:cs typeface="Arial" panose="020B0604020202020204" pitchFamily="34" charset="0"/>
              </a:rPr>
              <a:t>2017-klubben är en hommage till året vi gjorde vår återstart. </a:t>
            </a:r>
            <a:r>
              <a:rPr lang="sv-SE" dirty="0" smtClean="0">
                <a:latin typeface="Arial" panose="020B0604020202020204" pitchFamily="34" charset="0"/>
                <a:cs typeface="Arial" panose="020B0604020202020204" pitchFamily="34" charset="0"/>
              </a:rPr>
              <a:t>Ettårs-medlemskap </a:t>
            </a:r>
            <a:r>
              <a:rPr lang="sv-SE" dirty="0">
                <a:latin typeface="Arial" panose="020B0604020202020204" pitchFamily="34" charset="0"/>
                <a:cs typeface="Arial" panose="020B0604020202020204" pitchFamily="34" charset="0"/>
              </a:rPr>
              <a:t>i klubben berättigar till:</a:t>
            </a:r>
          </a:p>
          <a:p>
            <a:pPr lvl="0">
              <a:lnSpc>
                <a:spcPct val="120000"/>
              </a:lnSpc>
            </a:pPr>
            <a:r>
              <a:rPr lang="sv-SE" dirty="0" smtClean="0">
                <a:latin typeface="Arial" panose="020B0604020202020204" pitchFamily="34" charset="0"/>
                <a:cs typeface="Arial" panose="020B0604020202020204" pitchFamily="34" charset="0"/>
              </a:rPr>
              <a:t>Plats på vår ”2017-klubben” vepa som exponeras vid varje hemmamatch</a:t>
            </a:r>
            <a:endParaRPr lang="sv-S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lnSpc>
                <a:spcPct val="120000"/>
              </a:lnSpc>
            </a:pPr>
            <a:r>
              <a:rPr lang="sv-SE" dirty="0" smtClean="0">
                <a:latin typeface="Arial" panose="020B0604020202020204" pitchFamily="34" charset="0"/>
                <a:cs typeface="Arial" panose="020B0604020202020204" pitchFamily="34" charset="0"/>
              </a:rPr>
              <a:t>Exponering </a:t>
            </a:r>
            <a:r>
              <a:rPr lang="sv-SE" dirty="0">
                <a:latin typeface="Arial" panose="020B0604020202020204" pitchFamily="34" charset="0"/>
                <a:cs typeface="Arial" panose="020B0604020202020204" pitchFamily="34" charset="0"/>
              </a:rPr>
              <a:t>på vår hemsida: </a:t>
            </a:r>
            <a:r>
              <a:rPr lang="sv-SE" u="sng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www.uddevallahk.se</a:t>
            </a:r>
            <a:r>
              <a:rPr lang="sv-SE" dirty="0">
                <a:latin typeface="Arial" panose="020B0604020202020204" pitchFamily="34" charset="0"/>
                <a:cs typeface="Arial" panose="020B0604020202020204" pitchFamily="34" charset="0"/>
              </a:rPr>
              <a:t>, samt sociala </a:t>
            </a:r>
            <a:r>
              <a:rPr lang="sv-SE" dirty="0" smtClean="0">
                <a:latin typeface="Arial" panose="020B0604020202020204" pitchFamily="34" charset="0"/>
                <a:cs typeface="Arial" panose="020B0604020202020204" pitchFamily="34" charset="0"/>
              </a:rPr>
              <a:t>medier som medlem i ”2017-klubben”</a:t>
            </a:r>
            <a:endParaRPr lang="sv-S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22" descr="Uddevalla Handbollklubbs foto.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82" r="13635" b="2982"/>
          <a:stretch/>
        </p:blipFill>
        <p:spPr bwMode="auto">
          <a:xfrm>
            <a:off x="10868298" y="200993"/>
            <a:ext cx="1079862" cy="14635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2" descr="Uddevalla Handbollklubbs foto."/>
          <p:cNvPicPr>
            <a:picLocks noGrp="1" noChangeAspect="1" noChangeArrowheads="1"/>
          </p:cNvPicPr>
          <p:nvPr>
            <p:ph sz="half"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82" r="13635" b="2982"/>
          <a:stretch/>
        </p:blipFill>
        <p:spPr bwMode="auto">
          <a:xfrm>
            <a:off x="1410789" y="1951946"/>
            <a:ext cx="2664822" cy="36116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urved Down Ribbon 2"/>
          <p:cNvSpPr/>
          <p:nvPr/>
        </p:nvSpPr>
        <p:spPr>
          <a:xfrm>
            <a:off x="1162594" y="5372044"/>
            <a:ext cx="3161211" cy="697829"/>
          </a:xfrm>
          <a:prstGeom prst="ellipseRibbon">
            <a:avLst>
              <a:gd name="adj1" fmla="val 44672"/>
              <a:gd name="adj2" fmla="val 73141"/>
              <a:gd name="adj3" fmla="val 12500"/>
            </a:avLst>
          </a:prstGeom>
          <a:solidFill>
            <a:srgbClr val="C31D0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2400" b="1" dirty="0" smtClean="0"/>
              <a:t>2017-klubben</a:t>
            </a:r>
          </a:p>
        </p:txBody>
      </p:sp>
    </p:spTree>
    <p:extLst>
      <p:ext uri="{BB962C8B-B14F-4D97-AF65-F5344CB8AC3E}">
        <p14:creationId xmlns:p14="http://schemas.microsoft.com/office/powerpoint/2010/main" val="4733434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2. Matchbollssponsor (kostnad 5.000 kr)</a:t>
            </a:r>
            <a:endParaRPr lang="sv-SE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>
          <a:xfrm>
            <a:off x="5902233" y="2073869"/>
            <a:ext cx="5775960" cy="4091802"/>
          </a:xfrm>
        </p:spPr>
        <p:txBody>
          <a:bodyPr anchor="ctr">
            <a:normAutofit fontScale="92500"/>
          </a:bodyPr>
          <a:lstStyle/>
          <a:p>
            <a:pPr>
              <a:lnSpc>
                <a:spcPct val="110000"/>
              </a:lnSpc>
            </a:pPr>
            <a:r>
              <a:rPr lang="sv-SE" dirty="0" smtClean="0">
                <a:latin typeface="Arial" panose="020B0604020202020204" pitchFamily="34" charset="0"/>
                <a:cs typeface="Arial" panose="020B0604020202020204" pitchFamily="34" charset="0"/>
              </a:rPr>
              <a:t>Medlem </a:t>
            </a:r>
            <a:r>
              <a:rPr lang="sv-SE" dirty="0">
                <a:latin typeface="Arial" panose="020B0604020202020204" pitchFamily="34" charset="0"/>
                <a:cs typeface="Arial" panose="020B0604020202020204" pitchFamily="34" charset="0"/>
              </a:rPr>
              <a:t>i 2017-klubben 1 </a:t>
            </a:r>
            <a:r>
              <a:rPr lang="sv-SE" dirty="0" smtClean="0">
                <a:latin typeface="Arial" panose="020B0604020202020204" pitchFamily="34" charset="0"/>
                <a:cs typeface="Arial" panose="020B0604020202020204" pitchFamily="34" charset="0"/>
              </a:rPr>
              <a:t>år</a:t>
            </a:r>
          </a:p>
          <a:p>
            <a:pPr lvl="0">
              <a:lnSpc>
                <a:spcPct val="110000"/>
              </a:lnSpc>
            </a:pPr>
            <a:r>
              <a:rPr lang="sv-SE" dirty="0" smtClean="0">
                <a:latin typeface="Arial" panose="020B0604020202020204" pitchFamily="34" charset="0"/>
                <a:cs typeface="Arial" panose="020B0604020202020204" pitchFamily="34" charset="0"/>
              </a:rPr>
              <a:t>Matchbollssponsor </a:t>
            </a:r>
            <a:r>
              <a:rPr lang="sv-SE" dirty="0">
                <a:latin typeface="Arial" panose="020B0604020202020204" pitchFamily="34" charset="0"/>
                <a:cs typeface="Arial" panose="020B0604020202020204" pitchFamily="34" charset="0"/>
              </a:rPr>
              <a:t>– ”Matchbollen sponsras av” i samband med utvald </a:t>
            </a:r>
            <a:r>
              <a:rPr lang="sv-SE" dirty="0" smtClean="0">
                <a:latin typeface="Arial" panose="020B0604020202020204" pitchFamily="34" charset="0"/>
                <a:cs typeface="Arial" panose="020B0604020202020204" pitchFamily="34" charset="0"/>
              </a:rPr>
              <a:t>match i programbladet</a:t>
            </a:r>
            <a:endParaRPr lang="sv-S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lnSpc>
                <a:spcPct val="110000"/>
              </a:lnSpc>
            </a:pPr>
            <a:r>
              <a:rPr lang="sv-SE" dirty="0" smtClean="0">
                <a:latin typeface="Arial" panose="020B0604020202020204" pitchFamily="34" charset="0"/>
                <a:cs typeface="Arial" panose="020B0604020202020204" pitchFamily="34" charset="0"/>
              </a:rPr>
              <a:t>Matchbollssponsor </a:t>
            </a:r>
            <a:r>
              <a:rPr lang="sv-SE" dirty="0">
                <a:latin typeface="Arial" panose="020B0604020202020204" pitchFamily="34" charset="0"/>
                <a:cs typeface="Arial" panose="020B0604020202020204" pitchFamily="34" charset="0"/>
              </a:rPr>
              <a:t>– Exponering på vår hemsida: </a:t>
            </a:r>
            <a:r>
              <a:rPr lang="sv-SE" u="sng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www.uddevallahk.se</a:t>
            </a:r>
            <a:r>
              <a:rPr lang="sv-SE" dirty="0">
                <a:latin typeface="Arial" panose="020B0604020202020204" pitchFamily="34" charset="0"/>
                <a:cs typeface="Arial" panose="020B0604020202020204" pitchFamily="34" charset="0"/>
              </a:rPr>
              <a:t>, samt sociala </a:t>
            </a:r>
            <a:r>
              <a:rPr lang="sv-SE" dirty="0" smtClean="0">
                <a:latin typeface="Arial" panose="020B0604020202020204" pitchFamily="34" charset="0"/>
                <a:cs typeface="Arial" panose="020B0604020202020204" pitchFamily="34" charset="0"/>
              </a:rPr>
              <a:t>medier</a:t>
            </a:r>
          </a:p>
        </p:txBody>
      </p:sp>
      <p:pic>
        <p:nvPicPr>
          <p:cNvPr id="7" name="Picture 22" descr="Uddevalla Handbollklubbs foto.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82" r="13635" b="2982"/>
          <a:stretch/>
        </p:blipFill>
        <p:spPr bwMode="auto">
          <a:xfrm>
            <a:off x="10868298" y="200993"/>
            <a:ext cx="1079862" cy="14635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Bildresultat fÃ¶r matchboll handboll"/>
          <p:cNvPicPr>
            <a:picLocks noGrp="1" noChangeAspect="1" noChangeArrowheads="1"/>
          </p:cNvPicPr>
          <p:nvPr>
            <p:ph sz="half"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5360" y="2885243"/>
            <a:ext cx="3412944" cy="30401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73449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 sz="4000" b="1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sv-SE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Matchbollssponsor (kostnad 5.000 kr)</a:t>
            </a:r>
            <a:endParaRPr lang="sv-SE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22" descr="Uddevalla Handbollklubbs foto.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82" r="13635" b="2982"/>
          <a:stretch/>
        </p:blipFill>
        <p:spPr bwMode="auto">
          <a:xfrm>
            <a:off x="10868298" y="200993"/>
            <a:ext cx="1079862" cy="14635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Content Placeholder 7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4458789" y="3097814"/>
            <a:ext cx="7367451" cy="282753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4458789" y="2212002"/>
            <a:ext cx="736745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v-SE" sz="3600" u="sng" dirty="0" smtClean="0">
                <a:latin typeface="Arial" panose="020B0604020202020204" pitchFamily="34" charset="0"/>
                <a:cs typeface="Arial" panose="020B0604020202020204" pitchFamily="34" charset="0"/>
              </a:rPr>
              <a:t>Hemmamatcher 2018-2019</a:t>
            </a:r>
            <a:endParaRPr lang="sv-SE" sz="3600" u="sng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Picture 2" descr="Bildresultat fÃ¶r matchboll handboll"/>
          <p:cNvPicPr>
            <a:picLocks noGrp="1" noChangeAspect="1" noChangeArrowheads="1"/>
          </p:cNvPicPr>
          <p:nvPr>
            <p:ph sz="half"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5360" y="2885243"/>
            <a:ext cx="3412944" cy="30401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899020" y="3317497"/>
            <a:ext cx="559769" cy="246221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sv-SE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Brandt</a:t>
            </a:r>
            <a:endParaRPr lang="sv-SE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493460" y="4005474"/>
            <a:ext cx="965329" cy="246221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sv-SE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Brandservice</a:t>
            </a:r>
            <a:endParaRPr lang="sv-SE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380976" y="3769776"/>
            <a:ext cx="2077813" cy="246221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sv-SE" sz="1000" dirty="0">
                <a:latin typeface="Arial" panose="020B0604020202020204" pitchFamily="34" charset="0"/>
                <a:cs typeface="Arial" panose="020B0604020202020204" pitchFamily="34" charset="0"/>
              </a:rPr>
              <a:t>Stora Hotellet Bryggan Fjällbacka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698645" y="4251695"/>
            <a:ext cx="760144" cy="246221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sv-SE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Fyrstad El</a:t>
            </a:r>
            <a:endParaRPr lang="sv-SE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4388304" y="4624251"/>
            <a:ext cx="7559856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82757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3. Huvudsponsor (enl. prislista/min 2 år)</a:t>
            </a:r>
            <a:endParaRPr lang="sv-SE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Uddevalla Handbollklubbs foto."/>
          <p:cNvPicPr>
            <a:picLocks noGrp="1" noChangeAspect="1" noChangeArrowheads="1"/>
          </p:cNvPicPr>
          <p:nvPr>
            <p:ph sz="half"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55" t="31495" r="14992" b="16271"/>
          <a:stretch/>
        </p:blipFill>
        <p:spPr bwMode="auto">
          <a:xfrm>
            <a:off x="838200" y="2417806"/>
            <a:ext cx="5013960" cy="33902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775960" cy="4923518"/>
          </a:xfrm>
        </p:spPr>
        <p:txBody>
          <a:bodyPr>
            <a:normAutofit fontScale="55000" lnSpcReduction="20000"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sv-SE" dirty="0">
                <a:latin typeface="Arial" panose="020B0604020202020204" pitchFamily="34" charset="0"/>
                <a:cs typeface="Arial" panose="020B0604020202020204" pitchFamily="34" charset="0"/>
              </a:rPr>
              <a:t>Som </a:t>
            </a:r>
            <a:r>
              <a:rPr lang="sv-SE" dirty="0" smtClean="0">
                <a:latin typeface="Arial" panose="020B0604020202020204" pitchFamily="34" charset="0"/>
                <a:cs typeface="Arial" panose="020B0604020202020204" pitchFamily="34" charset="0"/>
              </a:rPr>
              <a:t>huvudsponsor </a:t>
            </a:r>
            <a:r>
              <a:rPr lang="sv-SE" dirty="0">
                <a:latin typeface="Arial" panose="020B0604020202020204" pitchFamily="34" charset="0"/>
                <a:cs typeface="Arial" panose="020B0604020202020204" pitchFamily="34" charset="0"/>
              </a:rPr>
              <a:t>erhåller ni samtliga möjligheter föreningen har att erbjuda:</a:t>
            </a:r>
          </a:p>
          <a:p>
            <a:pPr lvl="0">
              <a:lnSpc>
                <a:spcPct val="120000"/>
              </a:lnSpc>
            </a:pPr>
            <a:r>
              <a:rPr lang="sv-SE" dirty="0" smtClean="0">
                <a:latin typeface="Arial" panose="020B0604020202020204" pitchFamily="34" charset="0"/>
                <a:cs typeface="Arial" panose="020B0604020202020204" pitchFamily="34" charset="0"/>
              </a:rPr>
              <a:t>Medlem i 2017-klubben under avtalstiden</a:t>
            </a:r>
          </a:p>
          <a:p>
            <a:pPr lvl="0">
              <a:lnSpc>
                <a:spcPct val="110000"/>
              </a:lnSpc>
            </a:pPr>
            <a:r>
              <a:rPr lang="sv-SE" dirty="0" smtClean="0">
                <a:latin typeface="Arial" panose="020B0604020202020204" pitchFamily="34" charset="0"/>
                <a:cs typeface="Arial" panose="020B0604020202020204" pitchFamily="34" charset="0"/>
              </a:rPr>
              <a:t>Matchbollssponsor – ”Matchbollen sponsras av” i samband med utvald match i programbladet</a:t>
            </a:r>
          </a:p>
          <a:p>
            <a:pPr lvl="0">
              <a:lnSpc>
                <a:spcPct val="120000"/>
              </a:lnSpc>
            </a:pPr>
            <a:r>
              <a:rPr lang="sv-SE" dirty="0" smtClean="0">
                <a:latin typeface="Arial" panose="020B0604020202020204" pitchFamily="34" charset="0"/>
                <a:cs typeface="Arial" panose="020B0604020202020204" pitchFamily="34" charset="0"/>
              </a:rPr>
              <a:t>Huvudsponsor – Exponering på vår hemsida: </a:t>
            </a:r>
            <a:r>
              <a:rPr lang="sv-SE" dirty="0" smtClean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www.uddevallahk.se</a:t>
            </a:r>
            <a:r>
              <a:rPr lang="sv-SE" dirty="0" smtClean="0">
                <a:latin typeface="Arial" panose="020B0604020202020204" pitchFamily="34" charset="0"/>
                <a:cs typeface="Arial" panose="020B0604020202020204" pitchFamily="34" charset="0"/>
              </a:rPr>
              <a:t>, samt sociala medier</a:t>
            </a:r>
            <a:endParaRPr lang="sv-SE" strike="sngStrike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lnSpc>
                <a:spcPct val="120000"/>
              </a:lnSpc>
            </a:pPr>
            <a:r>
              <a:rPr lang="sv-SE" dirty="0" smtClean="0">
                <a:latin typeface="Arial" panose="020B0604020202020204" pitchFamily="34" charset="0"/>
                <a:cs typeface="Arial" panose="020B0604020202020204" pitchFamily="34" charset="0"/>
              </a:rPr>
              <a:t>Plats på matchställ (</a:t>
            </a:r>
            <a:r>
              <a:rPr lang="sv-SE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ev</a:t>
            </a:r>
            <a:r>
              <a:rPr lang="sv-SE" dirty="0" smtClean="0">
                <a:latin typeface="Arial" panose="020B0604020202020204" pitchFamily="34" charset="0"/>
                <a:cs typeface="Arial" panose="020B0604020202020204" pitchFamily="34" charset="0"/>
              </a:rPr>
              <a:t> tryckkostnad tillkommer)</a:t>
            </a:r>
          </a:p>
          <a:p>
            <a:pPr lvl="1">
              <a:lnSpc>
                <a:spcPct val="120000"/>
              </a:lnSpc>
            </a:pPr>
            <a:r>
              <a:rPr lang="sv-SE" dirty="0" smtClean="0">
                <a:latin typeface="Arial" panose="020B0604020202020204" pitchFamily="34" charset="0"/>
                <a:cs typeface="Arial" panose="020B0604020202020204" pitchFamily="34" charset="0"/>
              </a:rPr>
              <a:t>Framsida		min. 20.000 kr/år</a:t>
            </a:r>
          </a:p>
          <a:p>
            <a:pPr lvl="1">
              <a:lnSpc>
                <a:spcPct val="120000"/>
              </a:lnSpc>
            </a:pPr>
            <a:r>
              <a:rPr lang="sv-SE" dirty="0" smtClean="0">
                <a:latin typeface="Arial" panose="020B0604020202020204" pitchFamily="34" charset="0"/>
                <a:cs typeface="Arial" panose="020B0604020202020204" pitchFamily="34" charset="0"/>
              </a:rPr>
              <a:t>Rygg		min. 15.000 kr/år</a:t>
            </a:r>
          </a:p>
          <a:p>
            <a:pPr lvl="1">
              <a:lnSpc>
                <a:spcPct val="120000"/>
              </a:lnSpc>
            </a:pPr>
            <a:r>
              <a:rPr lang="sv-SE" dirty="0" smtClean="0">
                <a:latin typeface="Arial" panose="020B0604020202020204" pitchFamily="34" charset="0"/>
                <a:cs typeface="Arial" panose="020B0604020202020204" pitchFamily="34" charset="0"/>
              </a:rPr>
              <a:t>Shorts/Tröjärm		 min.  7.500 kr/år</a:t>
            </a:r>
          </a:p>
          <a:p>
            <a:pPr lvl="0">
              <a:lnSpc>
                <a:spcPct val="120000"/>
              </a:lnSpc>
            </a:pPr>
            <a:r>
              <a:rPr lang="sv-SE" dirty="0" smtClean="0">
                <a:latin typeface="Arial" panose="020B0604020202020204" pitchFamily="34" charset="0"/>
                <a:cs typeface="Arial" panose="020B0604020202020204" pitchFamily="34" charset="0"/>
              </a:rPr>
              <a:t>Lagbild med </a:t>
            </a:r>
            <a:r>
              <a:rPr lang="sv-SE" dirty="0">
                <a:latin typeface="Arial" panose="020B0604020202020204" pitchFamily="34" charset="0"/>
                <a:cs typeface="Arial" panose="020B0604020202020204" pitchFamily="34" charset="0"/>
              </a:rPr>
              <a:t>sponsorvepa </a:t>
            </a:r>
            <a:r>
              <a:rPr lang="sv-SE" dirty="0" smtClean="0">
                <a:latin typeface="Arial" panose="020B0604020202020204" pitchFamily="34" charset="0"/>
                <a:cs typeface="Arial" panose="020B0604020202020204" pitchFamily="34" charset="0"/>
              </a:rPr>
              <a:t>med samtliga </a:t>
            </a:r>
            <a:r>
              <a:rPr lang="sv-SE" dirty="0">
                <a:latin typeface="Arial" panose="020B0604020202020204" pitchFamily="34" charset="0"/>
                <a:cs typeface="Arial" panose="020B0604020202020204" pitchFamily="34" charset="0"/>
              </a:rPr>
              <a:t>Huvudsponsorer </a:t>
            </a:r>
            <a:r>
              <a:rPr lang="sv-SE" dirty="0" smtClean="0">
                <a:latin typeface="Arial" panose="020B0604020202020204" pitchFamily="34" charset="0"/>
                <a:cs typeface="Arial" panose="020B0604020202020204" pitchFamily="34" charset="0"/>
              </a:rPr>
              <a:t>2018-2019 framför </a:t>
            </a:r>
            <a:r>
              <a:rPr lang="sv-SE" dirty="0">
                <a:latin typeface="Arial" panose="020B0604020202020204" pitchFamily="34" charset="0"/>
                <a:cs typeface="Arial" panose="020B0604020202020204" pitchFamily="34" charset="0"/>
              </a:rPr>
              <a:t>laget som pushas på </a:t>
            </a:r>
            <a:r>
              <a:rPr lang="sv-SE" dirty="0" smtClean="0">
                <a:latin typeface="Arial" panose="020B0604020202020204" pitchFamily="34" charset="0"/>
                <a:cs typeface="Arial" panose="020B0604020202020204" pitchFamily="34" charset="0"/>
              </a:rPr>
              <a:t>hemsida samt sociala </a:t>
            </a:r>
            <a:r>
              <a:rPr lang="sv-SE" dirty="0">
                <a:latin typeface="Arial" panose="020B0604020202020204" pitchFamily="34" charset="0"/>
                <a:cs typeface="Arial" panose="020B0604020202020204" pitchFamily="34" charset="0"/>
              </a:rPr>
              <a:t>medier inför varje </a:t>
            </a:r>
            <a:r>
              <a:rPr lang="sv-SE" dirty="0" smtClean="0">
                <a:latin typeface="Arial" panose="020B0604020202020204" pitchFamily="34" charset="0"/>
                <a:cs typeface="Arial" panose="020B0604020202020204" pitchFamily="34" charset="0"/>
              </a:rPr>
              <a:t>hemmamatch (delkostnad för sponsorvepa tillkommer)</a:t>
            </a:r>
          </a:p>
          <a:p>
            <a:pPr lvl="0">
              <a:lnSpc>
                <a:spcPct val="120000"/>
              </a:lnSpc>
            </a:pPr>
            <a:r>
              <a:rPr lang="sv-SE" dirty="0" smtClean="0">
                <a:latin typeface="Arial" panose="020B0604020202020204" pitchFamily="34" charset="0"/>
                <a:cs typeface="Arial" panose="020B0604020202020204" pitchFamily="34" charset="0"/>
              </a:rPr>
              <a:t>Möjlighet för er att själva att ytterligare exponera ert </a:t>
            </a:r>
            <a:r>
              <a:rPr lang="sv-SE" dirty="0">
                <a:latin typeface="Arial" panose="020B0604020202020204" pitchFamily="34" charset="0"/>
                <a:cs typeface="Arial" panose="020B0604020202020204" pitchFamily="34" charset="0"/>
              </a:rPr>
              <a:t>varumärke </a:t>
            </a:r>
            <a:r>
              <a:rPr lang="sv-SE" dirty="0" smtClean="0">
                <a:latin typeface="Arial" panose="020B0604020202020204" pitchFamily="34" charset="0"/>
                <a:cs typeface="Arial" panose="020B0604020202020204" pitchFamily="34" charset="0"/>
              </a:rPr>
              <a:t>i </a:t>
            </a:r>
            <a:r>
              <a:rPr lang="sv-SE" dirty="0">
                <a:latin typeface="Arial" panose="020B0604020202020204" pitchFamily="34" charset="0"/>
                <a:cs typeface="Arial" panose="020B0604020202020204" pitchFamily="34" charset="0"/>
              </a:rPr>
              <a:t>samband med utvald </a:t>
            </a:r>
            <a:r>
              <a:rPr lang="sv-SE" dirty="0" smtClean="0">
                <a:latin typeface="Arial" panose="020B0604020202020204" pitchFamily="34" charset="0"/>
                <a:cs typeface="Arial" panose="020B0604020202020204" pitchFamily="34" charset="0"/>
              </a:rPr>
              <a:t>match som matchbollssponsor</a:t>
            </a:r>
          </a:p>
        </p:txBody>
      </p:sp>
      <p:pic>
        <p:nvPicPr>
          <p:cNvPr id="5" name="Picture 22" descr="Uddevalla Handbollklubbs foto.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82" r="13635" b="2982"/>
          <a:stretch/>
        </p:blipFill>
        <p:spPr bwMode="auto">
          <a:xfrm>
            <a:off x="10868298" y="200993"/>
            <a:ext cx="1079862" cy="14635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Down Ribbon 6"/>
          <p:cNvSpPr/>
          <p:nvPr/>
        </p:nvSpPr>
        <p:spPr>
          <a:xfrm>
            <a:off x="905691" y="5050972"/>
            <a:ext cx="5016138" cy="757104"/>
          </a:xfrm>
          <a:prstGeom prst="ribbon">
            <a:avLst>
              <a:gd name="adj1" fmla="val 16667"/>
              <a:gd name="adj2" fmla="val 72222"/>
            </a:avLst>
          </a:prstGeom>
          <a:solidFill>
            <a:srgbClr val="C31D0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0220" y="5163518"/>
            <a:ext cx="625929" cy="644558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2243" y="5503816"/>
            <a:ext cx="1572090" cy="235814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7949" y="5221373"/>
            <a:ext cx="1626384" cy="267474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1112" y="5254939"/>
            <a:ext cx="512533" cy="5045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98542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Dessutom…</a:t>
            </a:r>
            <a:r>
              <a:rPr lang="sv-SE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sv-SE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sv-SE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Personlig </a:t>
            </a:r>
            <a:r>
              <a:rPr lang="sv-SE" sz="4000" b="1" dirty="0">
                <a:latin typeface="Arial" panose="020B0604020202020204" pitchFamily="34" charset="0"/>
                <a:cs typeface="Arial" panose="020B0604020202020204" pitchFamily="34" charset="0"/>
              </a:rPr>
              <a:t>sponsor </a:t>
            </a:r>
            <a:r>
              <a:rPr lang="sv-SE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(min 500 kr/person)</a:t>
            </a:r>
            <a:endParaRPr lang="sv-SE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>
          <a:xfrm>
            <a:off x="5928360" y="1982379"/>
            <a:ext cx="5775960" cy="4351339"/>
          </a:xfrm>
        </p:spPr>
        <p:txBody>
          <a:bodyPr anchor="ctr">
            <a:normAutofit/>
          </a:bodyPr>
          <a:lstStyle/>
          <a:p>
            <a:pPr>
              <a:lnSpc>
                <a:spcPct val="100000"/>
              </a:lnSpc>
            </a:pPr>
            <a:r>
              <a:rPr lang="sv-SE" dirty="0">
                <a:latin typeface="Arial" panose="020B0604020202020204" pitchFamily="34" charset="0"/>
                <a:cs typeface="Arial" panose="020B0604020202020204" pitchFamily="34" charset="0"/>
              </a:rPr>
              <a:t>Som personlig sponsor erhåller ni ett </a:t>
            </a:r>
            <a:r>
              <a:rPr lang="sv-SE" dirty="0" err="1">
                <a:latin typeface="Arial" panose="020B0604020202020204" pitchFamily="34" charset="0"/>
                <a:cs typeface="Arial" panose="020B0604020202020204" pitchFamily="34" charset="0"/>
              </a:rPr>
              <a:t>stödmedlemsskap</a:t>
            </a:r>
            <a:r>
              <a:rPr lang="sv-S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v-SE" dirty="0" smtClean="0">
                <a:latin typeface="Arial" panose="020B0604020202020204" pitchFamily="34" charset="0"/>
                <a:cs typeface="Arial" panose="020B0604020202020204" pitchFamily="34" charset="0"/>
              </a:rPr>
              <a:t>(värde 300 kr) på </a:t>
            </a:r>
            <a:r>
              <a:rPr lang="sv-SE" dirty="0">
                <a:latin typeface="Arial" panose="020B0604020202020204" pitchFamily="34" charset="0"/>
                <a:cs typeface="Arial" panose="020B0604020202020204" pitchFamily="34" charset="0"/>
              </a:rPr>
              <a:t>ett år. Under denna tid exponeras ni på vår hemsida som personlig sponsor och erhåller årskort (värde 550 kr) till våra hemmamatcher (</a:t>
            </a:r>
            <a:r>
              <a:rPr lang="sv-SE" dirty="0" err="1">
                <a:latin typeface="Arial" panose="020B0604020202020204" pitchFamily="34" charset="0"/>
                <a:cs typeface="Arial" panose="020B0604020202020204" pitchFamily="34" charset="0"/>
              </a:rPr>
              <a:t>entren</a:t>
            </a:r>
            <a:r>
              <a:rPr lang="sv-SE" dirty="0">
                <a:latin typeface="Arial" panose="020B0604020202020204" pitchFamily="34" charset="0"/>
                <a:cs typeface="Arial" panose="020B0604020202020204" pitchFamily="34" charset="0"/>
              </a:rPr>
              <a:t> inkluderar ej kaffe och kaka</a:t>
            </a:r>
            <a:r>
              <a:rPr lang="sv-SE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>
              <a:lnSpc>
                <a:spcPct val="100000"/>
              </a:lnSpc>
            </a:pPr>
            <a:r>
              <a:rPr lang="sv-SE" dirty="0" smtClean="0">
                <a:latin typeface="Arial" panose="020B0604020202020204" pitchFamily="34" charset="0"/>
                <a:cs typeface="Arial" panose="020B0604020202020204" pitchFamily="34" charset="0"/>
              </a:rPr>
              <a:t>UHK T-shirt ingår (värde 100 kr) </a:t>
            </a:r>
            <a:endParaRPr lang="sv-S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22" descr="Uddevalla Handbollklubbs foto.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82" r="13635" b="2982"/>
          <a:stretch/>
        </p:blipFill>
        <p:spPr bwMode="auto">
          <a:xfrm>
            <a:off x="10868298" y="200993"/>
            <a:ext cx="1079862" cy="14635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0" name="Picture 4" descr="Uddevalla Handbollklubbs foto.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9491" y="1982379"/>
            <a:ext cx="4351338" cy="435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815581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4" r="-10"/>
          <a:stretch/>
        </p:blipFill>
        <p:spPr>
          <a:xfrm>
            <a:off x="0" y="0"/>
            <a:ext cx="12375472" cy="6858000"/>
          </a:xfrm>
          <a:prstGeom prst="rect">
            <a:avLst/>
          </a:prstGeom>
        </p:spPr>
      </p:pic>
      <p:pic>
        <p:nvPicPr>
          <p:cNvPr id="10242" name="Picture 2" descr="Uddevalla Handbollklubbs foto.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950" y="313932"/>
            <a:ext cx="3406775" cy="2349256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 descr="Uddevalla Handbollklubbs foto.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86670" y="313932"/>
            <a:ext cx="3436555" cy="252730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6162" y="2891442"/>
            <a:ext cx="2809874" cy="3799266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486670" y="3082834"/>
            <a:ext cx="3436555" cy="3440139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51329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230</TotalTime>
  <Words>353</Words>
  <Application>Microsoft Office PowerPoint</Application>
  <PresentationFormat>Widescreen</PresentationFormat>
  <Paragraphs>36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Office Theme</vt:lpstr>
      <vt:lpstr>SPONSORPAKET</vt:lpstr>
      <vt:lpstr>Inledning</vt:lpstr>
      <vt:lpstr>1. 2017-klubben (kostnad 2017 kr)</vt:lpstr>
      <vt:lpstr>2. Matchbollssponsor (kostnad 5.000 kr)</vt:lpstr>
      <vt:lpstr>2. Matchbollssponsor (kostnad 5.000 kr)</vt:lpstr>
      <vt:lpstr>3. Huvudsponsor (enl. prislista/min 2 år)</vt:lpstr>
      <vt:lpstr>Dessutom… Personlig sponsor (min 500 kr/person)</vt:lpstr>
      <vt:lpstr>PowerPoint Presentation</vt:lpstr>
    </vt:vector>
  </TitlesOfParts>
  <Company>Nevs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Almqvist, Magnus</dc:creator>
  <cp:lastModifiedBy>Almqvist, Magnus</cp:lastModifiedBy>
  <cp:revision>24</cp:revision>
  <dcterms:created xsi:type="dcterms:W3CDTF">2018-06-30T12:26:55Z</dcterms:created>
  <dcterms:modified xsi:type="dcterms:W3CDTF">2018-09-11T12:44:08Z</dcterms:modified>
</cp:coreProperties>
</file>